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sldIdLst>
    <p:sldId id="256" r:id="rId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6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9817-4BC6-4796-B0DE-F73737CB1D3C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51DD-63E5-4143-9963-B7E51AC23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248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9817-4BC6-4796-B0DE-F73737CB1D3C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51DD-63E5-4143-9963-B7E51AC23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370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9817-4BC6-4796-B0DE-F73737CB1D3C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51DD-63E5-4143-9963-B7E51AC23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758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9817-4BC6-4796-B0DE-F73737CB1D3C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51DD-63E5-4143-9963-B7E51AC2387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2751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9817-4BC6-4796-B0DE-F73737CB1D3C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51DD-63E5-4143-9963-B7E51AC23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643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9817-4BC6-4796-B0DE-F73737CB1D3C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51DD-63E5-4143-9963-B7E51AC23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696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9817-4BC6-4796-B0DE-F73737CB1D3C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51DD-63E5-4143-9963-B7E51AC23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891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9817-4BC6-4796-B0DE-F73737CB1D3C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51DD-63E5-4143-9963-B7E51AC23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430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9817-4BC6-4796-B0DE-F73737CB1D3C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51DD-63E5-4143-9963-B7E51AC23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26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9817-4BC6-4796-B0DE-F73737CB1D3C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51DD-63E5-4143-9963-B7E51AC23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1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9817-4BC6-4796-B0DE-F73737CB1D3C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51DD-63E5-4143-9963-B7E51AC23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31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9817-4BC6-4796-B0DE-F73737CB1D3C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51DD-63E5-4143-9963-B7E51AC23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18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9817-4BC6-4796-B0DE-F73737CB1D3C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51DD-63E5-4143-9963-B7E51AC23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157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9817-4BC6-4796-B0DE-F73737CB1D3C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51DD-63E5-4143-9963-B7E51AC23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6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9817-4BC6-4796-B0DE-F73737CB1D3C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51DD-63E5-4143-9963-B7E51AC23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30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9817-4BC6-4796-B0DE-F73737CB1D3C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51DD-63E5-4143-9963-B7E51AC23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61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9817-4BC6-4796-B0DE-F73737CB1D3C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51DD-63E5-4143-9963-B7E51AC23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14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4109817-4BC6-4796-B0DE-F73737CB1D3C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D51DD-63E5-4143-9963-B7E51AC23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87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07"/>
          <a:stretch/>
        </p:blipFill>
        <p:spPr bwMode="auto">
          <a:xfrm>
            <a:off x="9545966" y="0"/>
            <a:ext cx="2598566" cy="22074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-177535"/>
            <a:ext cx="9096374" cy="1378631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pPr algn="ctr"/>
            <a:r>
              <a:rPr lang="ru-RU" sz="25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5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рокуратура </a:t>
            </a:r>
            <a:r>
              <a:rPr lang="ru-RU" sz="25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Ясногорского района Тульской </a:t>
            </a:r>
            <a:r>
              <a:rPr lang="ru-RU" sz="25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 разъясняет </a:t>
            </a:r>
            <a:endParaRPr lang="ru-RU" sz="2500" b="1" i="1" u="sng" dirty="0">
              <a:solidFill>
                <a:srgbClr val="9060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85874" y="820163"/>
            <a:ext cx="105349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33413">
              <a:tabLst>
                <a:tab pos="633413" algn="l"/>
              </a:tabLst>
            </a:pPr>
            <a:r>
              <a:rPr lang="ru-RU" sz="1400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                            </a:t>
            </a:r>
            <a:endParaRPr lang="ru-RU" sz="1400" b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939" y="2107411"/>
            <a:ext cx="12167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22313"/>
            <a:r>
              <a:rPr lang="ru-RU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                      </a:t>
            </a:r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0009" y="5221382"/>
            <a:ext cx="109208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22313"/>
            <a:r>
              <a:rPr lang="ru-RU" sz="1400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</a:t>
            </a:r>
            <a:endParaRPr lang="ru-RU" sz="1400" b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201096"/>
            <a:ext cx="8962132" cy="565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7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329</TotalTime>
  <Words>9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Ион</vt:lpstr>
      <vt:lpstr>Прокуратура Ясногорского района Тульской области разъясняет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Прокуроры Ясногорского района Тульской области</dc:title>
  <dc:creator>Бирюков Дмитрий Вадимович</dc:creator>
  <cp:lastModifiedBy>Бирюков Дмитрий Вадимович</cp:lastModifiedBy>
  <cp:revision>34</cp:revision>
  <cp:lastPrinted>2022-05-19T07:35:18Z</cp:lastPrinted>
  <dcterms:created xsi:type="dcterms:W3CDTF">2021-09-17T07:34:14Z</dcterms:created>
  <dcterms:modified xsi:type="dcterms:W3CDTF">2022-05-19T07:35:35Z</dcterms:modified>
</cp:coreProperties>
</file>