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9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blob:https://web.whatsapp.com/d24dbad9-6c79-4aec-810e-a2ec594e44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blob:https://web.whatsapp.com/d24dbad9-6c79-4aec-810e-a2ec594e44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blob:https://web.whatsapp.com/d24dbad9-6c79-4aec-810e-a2ec594e443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blob:https://web.whatsapp.com/d24dbad9-6c79-4aec-810e-a2ec594e443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blob:https://web.whatsapp.com/d24dbad9-6c79-4aec-810e-a2ec594e443d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 descr="C:\Users\School_2\Desktop\ясная поляна\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72" y="7937"/>
            <a:ext cx="9176671" cy="687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47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chool_2\Desktop\ясная поляна\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24" y="0"/>
            <a:ext cx="9157824" cy="686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3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chool_2\Desktop\ясная поляна\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7" y="20892"/>
            <a:ext cx="9128653" cy="684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002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School_2</dc:creator>
  <cp:lastModifiedBy>School_2</cp:lastModifiedBy>
  <cp:revision>1</cp:revision>
  <dcterms:created xsi:type="dcterms:W3CDTF">2021-10-03T19:05:59Z</dcterms:created>
  <dcterms:modified xsi:type="dcterms:W3CDTF">2021-10-03T19:08:28Z</dcterms:modified>
</cp:coreProperties>
</file>