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ГОСТЯХ У ОСЕНИНЫ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4" descr="https://cs6.pikabu.ru/avatars/236/v236674-15802356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s6.pikabu.ru/avatars/236/v236674-158023569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www.designcontest.com/images/halloween/dc-heloween-icon1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59311"/>
            <a:ext cx="4676775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chool_2\Desktop\ясная полян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9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chool_2\Desktop\ясная полян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8688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7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chool_2\Desktop\ясная полян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3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c04d056c-0498-4d19-8c69-e618c5a509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c04d056c-0498-4d19-8c69-e618c5a509f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c04d056c-0498-4d19-8c69-e618c5a509f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blob:https://web.whatsapp.com/c04d056c-0498-4d19-8c69-e618c5a509f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School_2\Desktop\ясная поляна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8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hool_2\Desktop\ясная полян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2" y="0"/>
            <a:ext cx="5309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6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hool_2\Desktop\ясная полян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4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chool_2\Desktop\ясная полян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hool_2\Desktop\ясная полян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12"/>
            <a:ext cx="5040560" cy="68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9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chool_2\Desktop\ясная полян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68"/>
            <a:ext cx="9116576" cy="68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7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hool_2\Desktop\ясная полян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chool_2\Desktop\ясная полян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4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98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В ГОСТЯХ У ОСЕНИНЫ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ОСЕНИНЫ</dc:title>
  <dc:creator>School_2</dc:creator>
  <cp:lastModifiedBy>School_2</cp:lastModifiedBy>
  <cp:revision>2</cp:revision>
  <dcterms:created xsi:type="dcterms:W3CDTF">2021-10-03T18:52:56Z</dcterms:created>
  <dcterms:modified xsi:type="dcterms:W3CDTF">2021-10-03T19:05:29Z</dcterms:modified>
</cp:coreProperties>
</file>